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Professional Strength and Conditioning Academy (PSCA)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Official Prospectus 2026</a:t>
            </a:r>
          </a:p>
          <a:p>
            <a:r>
              <a:t>International Education Standard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About PSCA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Professional Strength and Conditioning Academy (PSCA) is a globally aligned strength and conditioning education body.</a:t>
            </a:r>
          </a:p>
          <a:p>
            <a:pPr lvl="1"/>
            <a:r>
              <a:t>Focused on scientific training, performance development, and coach education.</a:t>
            </a:r>
          </a:p>
          <a:p>
            <a:pPr lvl="1"/>
            <a:r>
              <a:t>Specializations include Strength &amp; Conditioning, Nutrition, and Prehabilitation.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Vision &amp;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Vision: To become an internationally recognized strength and conditioning education body.</a:t>
            </a:r>
          </a:p>
          <a:p>
            <a:pPr lvl="1"/>
            <a:r>
              <a:t>Mission: Standardize education, develop qualified coaches, and promote evidence-based training.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Certification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Level I - Foundation Strength &amp; Conditioning</a:t>
            </a:r>
          </a:p>
          <a:p>
            <a:pPr lvl="1"/>
            <a:r>
              <a:t>Level II - Strength &amp; Conditioning Specialist</a:t>
            </a:r>
          </a:p>
          <a:p>
            <a:pPr lvl="1"/>
            <a:r>
              <a:t>Level III - Advanced Strength &amp; Conditioning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Classroom Lectures &amp; Practical Training</a:t>
            </a:r>
          </a:p>
          <a:p>
            <a:pPr lvl="1"/>
            <a:r>
              <a:t>Case Studies &amp; Athlete Assessment</a:t>
            </a:r>
          </a:p>
          <a:p>
            <a:pPr lvl="1"/>
            <a:r>
              <a:t>Performance Testing &amp; Programming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Career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Gym Trainer &amp; Personal Trainer</a:t>
            </a:r>
          </a:p>
          <a:p>
            <a:pPr lvl="1"/>
            <a:r>
              <a:t>Strength &amp; Conditioning Coach</a:t>
            </a:r>
          </a:p>
          <a:p>
            <a:pPr lvl="1"/>
            <a:r>
              <a:t>Sports Team Coach</a:t>
            </a:r>
          </a:p>
          <a:p>
            <a:pPr lvl="1"/>
            <a:r>
              <a:t>Performance Specialist &amp; Online Coach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Dr. Nasrullah Rana, Ph.D.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World Athletics Level-II Lecturer</a:t>
            </a:r>
          </a:p>
          <a:p>
            <a:pPr lvl="1"/>
            <a:r>
              <a:t>ICECP Diploma – IOC HQ Lausanne (Switzerland)</a:t>
            </a:r>
          </a:p>
          <a:p>
            <a:pPr lvl="1"/>
            <a:r>
              <a:t>Coaching Graduation – University of Delaware (USA)</a:t>
            </a:r>
          </a:p>
          <a:p>
            <a:pPr lvl="1"/>
            <a:r>
              <a:t>Fitness Apprenticeship (T&amp;F) – Penn State (USA)</a:t>
            </a:r>
          </a:p>
          <a:p>
            <a:pPr lvl="1"/>
            <a:r>
              <a:t>Ex-Coach – National Track &amp; Field National Team</a:t>
            </a:r>
          </a:p>
          <a:p>
            <a:pPr lvl="1"/>
            <a:r>
              <a:t>Ex-Strength &amp; Conditioning Coach - Pakistan National Field Hockey Team</a:t>
            </a:r>
          </a:p>
          <a:p>
            <a:pPr lvl="1"/>
            <a:r>
              <a:t>Secretary – South Asian Coaches Association</a:t>
            </a:r>
          </a:p>
          <a:p>
            <a:pPr lvl="1"/>
            <a:r>
              <a:t>Founder &amp; Master Trainer - Professional Strength and Conditioning Academy (PSCA)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Headquarters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Professional Strength and Conditioning Academy (PSCA) HQ - PineTop Resort</a:t>
            </a:r>
          </a:p>
          <a:p>
            <a:pPr lvl="1"/>
            <a:r>
              <a:t>Khanpur Lake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Contact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Website: www.psca.com.pk</a:t>
            </a:r>
          </a:p>
          <a:p>
            <a:pPr lvl="1"/>
            <a:r>
              <a:t>Email: info@psca.com.pk</a:t>
            </a:r>
          </a:p>
          <a:p>
            <a:pPr lvl="1"/>
            <a:r>
              <a:t>International Education Standard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